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71" r:id="rId3"/>
    <p:sldId id="272" r:id="rId4"/>
    <p:sldId id="273" r:id="rId5"/>
    <p:sldId id="274" r:id="rId6"/>
    <p:sldId id="281" r:id="rId7"/>
    <p:sldId id="282" r:id="rId8"/>
    <p:sldId id="283" r:id="rId9"/>
    <p:sldId id="27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9" r:id="rId18"/>
    <p:sldId id="264" r:id="rId19"/>
    <p:sldId id="279" r:id="rId20"/>
    <p:sldId id="265" r:id="rId21"/>
    <p:sldId id="266" r:id="rId22"/>
    <p:sldId id="267" r:id="rId23"/>
    <p:sldId id="268" r:id="rId24"/>
    <p:sldId id="280" r:id="rId25"/>
    <p:sldId id="270" r:id="rId26"/>
    <p:sldId id="277" r:id="rId27"/>
    <p:sldId id="278" r:id="rId28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26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A192-82CE-5A8D-5939-8ED0AE5EF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001A4A-9704-C4A4-EBD6-FBB60B7518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774EB-576C-4DDB-24A9-486E6046D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8BD57-E90B-E023-09AC-4CF0520EB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AEAE7-6C8E-D943-09CB-E0CE36F58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7798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34D11-49F8-2A94-2B03-43EEB235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50AFA2-E5AC-552D-ADC0-8B3ABC677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BAB9D-B561-A5EB-24B2-9A1E30C79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35B21-4F15-5B4C-782C-0095A1E69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0DA82-234C-1306-457B-ADDC20616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58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5B66C4-D749-376F-B7AB-45477B6F60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93DE1-DF09-4901-25C1-A2D112606E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9008B-872A-B1F5-F5B3-CF1700ED8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788E9-74ED-CC6B-0AB6-50203DEEF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269A-BFFB-388C-7D0F-9AD031C1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1588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360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012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3469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86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5018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6682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5887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367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BEEF0-30B4-5E31-5AC7-1ED1BAE44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1E9DD-7383-50BC-616F-6864DFFB5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762DB-7349-2CDB-3ECB-B1FC8D8F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DF36C-D376-CE98-0CC9-86CEE9056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F6DE6-F4A5-0E67-E8CB-99F520E4D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50412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19320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6859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166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DB51C-D83D-7BEF-7311-41589139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5391B-8CD6-8F84-451B-F2C4605E9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F2E93-93C2-A4E7-4D4C-1B95661C0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AC445-28D9-8349-A0D4-9FCB3935C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E9D52-9107-23AD-4D43-C4F918EF2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758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D6261-E081-A136-8A73-16380F72C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FD560-7A60-A869-BCA8-1050D98A90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A843E5-AEAD-C156-13DA-6826C55D0D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73998-C571-7A8B-27DA-D49D8FD6A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363B8-3708-59B4-F529-A76D0BEE5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CC19B-05C8-88D2-991B-2094DFC0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761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4586E-DD9E-4FD1-47EF-D691DF2D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BD0A7-6455-79B4-DEF6-A30D7F840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E157D3-27E6-C9C1-4B3C-C19449B6C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22779C-C009-1036-1A98-5626A1A39B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6FE823-FE50-01BD-962B-E6B41C7D52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8D4E04-9C1B-4831-4C1B-72438255C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E8B456-10CE-F004-3D30-009AEF1D9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D554EE-C533-0EF4-0588-CA45C629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478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E6F00-6617-46C3-4841-5C7498CB1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0B1144-E44D-47A6-789F-E36670285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15383E-F5FF-FFCC-AD84-86641FE7C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76728-AFF2-07AA-AE02-6825F7525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11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E1AD12-1C9F-12CE-11E1-94982CD82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EC32EB-504B-9E17-298D-1CC650860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9A6DB-27D2-317F-F474-06671DF47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98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AB6C5-FF48-A9E5-66D2-574AE5DE3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BFE80-F121-5C22-5E0D-2A1596F20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B4674-BE1E-31C5-230F-B32749BF7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BD137-403E-D28E-193B-4294D764B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37735-6220-FFD4-D336-2EF74C081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483D3-E66E-7452-A817-97AE60700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9323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43B06-7A2C-C48F-FBF5-F81D6DBB0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9CA904-EE52-EEF4-BFE6-3DA2EF09A1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86A910-954D-031E-E850-E053C48C8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978567-D70F-68F9-7B00-F6FEAF256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3DFF8B-3583-046B-49CE-2B19CD3F2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4CB6D3-523C-E27E-8B7A-5EE591371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10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F8DA45-0CCA-B5C7-B5F3-987428E74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7ED137-FC19-AC2A-7CCB-8B7B0164A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ED3D4-8ED4-D7D8-36DD-F7085B174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11BE3-3E8B-F6AC-627F-698ED0C2E3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1C5CB-0307-597F-6DB4-A4377DFCB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8893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287C6-9705-4974-A95E-3EFEF9744978}" type="datetimeFigureOut">
              <a:rPr lang="en-GB" smtClean="0"/>
              <a:t>21/04/2025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20F3882-B18F-4FB7-A26A-59F3B5547782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9872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09365-2312-2BDE-88BF-3C414F456E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Karte bl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0AC594-EE69-A922-22C7-B00E785A29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Sistem</a:t>
            </a:r>
            <a:r>
              <a:rPr lang="en-US" dirty="0"/>
              <a:t> za </a:t>
            </a:r>
            <a:r>
              <a:rPr lang="sr-Latn-RS" dirty="0"/>
              <a:t>onlajn</a:t>
            </a:r>
            <a:r>
              <a:rPr lang="en-US" dirty="0"/>
              <a:t> </a:t>
            </a:r>
            <a:r>
              <a:rPr lang="en-US" dirty="0" err="1"/>
              <a:t>prodaju</a:t>
            </a:r>
            <a:r>
              <a:rPr lang="en-US" dirty="0"/>
              <a:t> </a:t>
            </a:r>
            <a:r>
              <a:rPr lang="en-US" dirty="0" err="1"/>
              <a:t>karata</a:t>
            </a:r>
            <a:r>
              <a:rPr lang="en-US" dirty="0"/>
              <a:t> za </a:t>
            </a:r>
            <a:r>
              <a:rPr lang="en-US" dirty="0" err="1"/>
              <a:t>koncerte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2033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18)">
            <a:extLst>
              <a:ext uri="{FF2B5EF4-FFF2-40B4-BE49-F238E27FC236}">
                <a16:creationId xmlns:a16="http://schemas.microsoft.com/office/drawing/2014/main" id="{0397139A-3CB8-A3D5-09F7-1CF7D912899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886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19)">
            <a:extLst>
              <a:ext uri="{FF2B5EF4-FFF2-40B4-BE49-F238E27FC236}">
                <a16:creationId xmlns:a16="http://schemas.microsoft.com/office/drawing/2014/main" id="{9D3E2815-267A-96D7-B054-C5EED9B245D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858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0)">
            <a:extLst>
              <a:ext uri="{FF2B5EF4-FFF2-40B4-BE49-F238E27FC236}">
                <a16:creationId xmlns:a16="http://schemas.microsoft.com/office/drawing/2014/main" id="{DE695B54-1ED4-26DB-75E4-6C08C942F4E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27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1)">
            <a:extLst>
              <a:ext uri="{FF2B5EF4-FFF2-40B4-BE49-F238E27FC236}">
                <a16:creationId xmlns:a16="http://schemas.microsoft.com/office/drawing/2014/main" id="{8DE84DE8-CC91-B845-F622-DC723377A67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746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2)">
            <a:extLst>
              <a:ext uri="{FF2B5EF4-FFF2-40B4-BE49-F238E27FC236}">
                <a16:creationId xmlns:a16="http://schemas.microsoft.com/office/drawing/2014/main" id="{F1F11C54-BA39-4892-4669-E05C7B06345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417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3)">
            <a:extLst>
              <a:ext uri="{FF2B5EF4-FFF2-40B4-BE49-F238E27FC236}">
                <a16:creationId xmlns:a16="http://schemas.microsoft.com/office/drawing/2014/main" id="{8CCC4A13-B015-023E-8CAF-28D8B6D9826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301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9)">
            <a:extLst>
              <a:ext uri="{FF2B5EF4-FFF2-40B4-BE49-F238E27FC236}">
                <a16:creationId xmlns:a16="http://schemas.microsoft.com/office/drawing/2014/main" id="{DE04AF3A-BE27-FC40-B43A-B27DB874D30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00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4)">
            <a:extLst>
              <a:ext uri="{FF2B5EF4-FFF2-40B4-BE49-F238E27FC236}">
                <a16:creationId xmlns:a16="http://schemas.microsoft.com/office/drawing/2014/main" id="{294E4AA5-38D1-EFE2-9E1C-1A4BBDA902E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695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BB6DE-90D1-6731-A535-9281B2911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Izgled</a:t>
            </a:r>
            <a:r>
              <a:rPr lang="en-US" dirty="0"/>
              <a:t> </a:t>
            </a:r>
            <a:r>
              <a:rPr lang="en-US" dirty="0" err="1"/>
              <a:t>aplikacije</a:t>
            </a:r>
            <a:r>
              <a:rPr lang="en-US" dirty="0"/>
              <a:t> za </a:t>
            </a:r>
            <a:r>
              <a:rPr lang="en-US" dirty="0" err="1"/>
              <a:t>organizatora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31F4BA-E6B9-1E5D-2D80-D93D7A44D0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2128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5)">
            <a:extLst>
              <a:ext uri="{FF2B5EF4-FFF2-40B4-BE49-F238E27FC236}">
                <a16:creationId xmlns:a16="http://schemas.microsoft.com/office/drawing/2014/main" id="{FC9FE082-550A-FEF7-BE7A-08A808DBB6F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24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BA" sz="4800" dirty="0"/>
              <a:t>Sadržaj: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87434"/>
            <a:ext cx="9603275" cy="4235778"/>
          </a:xfrm>
        </p:spPr>
        <p:txBody>
          <a:bodyPr>
            <a:noAutofit/>
          </a:bodyPr>
          <a:lstStyle/>
          <a:p>
            <a:r>
              <a:rPr lang="sr-Latn-BA" sz="3200" dirty="0"/>
              <a:t>Šta </a:t>
            </a:r>
            <a:r>
              <a:rPr lang="en-US" sz="3200" dirty="0" err="1"/>
              <a:t>su</a:t>
            </a:r>
            <a:r>
              <a:rPr lang="en-US" sz="3200" dirty="0"/>
              <a:t> </a:t>
            </a:r>
            <a:r>
              <a:rPr lang="en-US" sz="3200" dirty="0" err="1"/>
              <a:t>KarteBL</a:t>
            </a:r>
            <a:r>
              <a:rPr lang="sr-Latn-BA" sz="3200" dirty="0"/>
              <a:t>?</a:t>
            </a:r>
          </a:p>
          <a:p>
            <a:r>
              <a:rPr lang="sr-Latn-BA" sz="3200" dirty="0"/>
              <a:t>Ciljevi sistema</a:t>
            </a:r>
          </a:p>
          <a:p>
            <a:r>
              <a:rPr lang="sr-Latn-BA" sz="3200" dirty="0"/>
              <a:t>Dijagram slučaj</a:t>
            </a:r>
            <a:r>
              <a:rPr lang="en-US" sz="3200" dirty="0" err="1"/>
              <a:t>eva</a:t>
            </a:r>
            <a:r>
              <a:rPr lang="sr-Latn-BA" sz="3200" dirty="0"/>
              <a:t> upotrebe</a:t>
            </a:r>
          </a:p>
          <a:p>
            <a:r>
              <a:rPr lang="sr-Latn-BA" sz="3200" dirty="0"/>
              <a:t>Korištene tehnologije</a:t>
            </a:r>
          </a:p>
          <a:p>
            <a:r>
              <a:rPr lang="sr-Latn-BA" sz="3200" dirty="0"/>
              <a:t>Izgled aplikacije za </a:t>
            </a:r>
            <a:r>
              <a:rPr lang="en-US" sz="3200" dirty="0" err="1"/>
              <a:t>razli</a:t>
            </a:r>
            <a:r>
              <a:rPr lang="sr-Latn-RS" sz="3200" dirty="0"/>
              <a:t>čite korisnike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79858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6)">
            <a:extLst>
              <a:ext uri="{FF2B5EF4-FFF2-40B4-BE49-F238E27FC236}">
                <a16:creationId xmlns:a16="http://schemas.microsoft.com/office/drawing/2014/main" id="{C15BB2DA-A233-4334-445A-45A6DA500FD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1783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7)">
            <a:extLst>
              <a:ext uri="{FF2B5EF4-FFF2-40B4-BE49-F238E27FC236}">
                <a16:creationId xmlns:a16="http://schemas.microsoft.com/office/drawing/2014/main" id="{D743CD62-5C27-8037-056D-5D7FC7D5313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51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28)">
            <a:extLst>
              <a:ext uri="{FF2B5EF4-FFF2-40B4-BE49-F238E27FC236}">
                <a16:creationId xmlns:a16="http://schemas.microsoft.com/office/drawing/2014/main" id="{0E2EB53B-6074-3434-89B1-896074F6580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48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86A75-E0FD-FBE1-F1AB-EB7A93719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500" dirty="0" err="1"/>
              <a:t>Izgled</a:t>
            </a:r>
            <a:r>
              <a:rPr lang="en-US" sz="3500" dirty="0"/>
              <a:t> </a:t>
            </a:r>
            <a:r>
              <a:rPr lang="en-US" sz="3500" dirty="0" err="1"/>
              <a:t>aplikacije</a:t>
            </a:r>
            <a:r>
              <a:rPr lang="en-US" sz="3500" dirty="0"/>
              <a:t> za </a:t>
            </a:r>
            <a:r>
              <a:rPr lang="en-US" sz="3500" dirty="0" err="1"/>
              <a:t>administratora</a:t>
            </a:r>
            <a:endParaRPr lang="en-GB" sz="35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3D813-4E53-120D-22FD-B09F4EE9F3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02972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30)">
            <a:extLst>
              <a:ext uri="{FF2B5EF4-FFF2-40B4-BE49-F238E27FC236}">
                <a16:creationId xmlns:a16="http://schemas.microsoft.com/office/drawing/2014/main" id="{DC2AF4F9-293A-4C9B-0049-FD6ACB2B3FA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2140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BA" sz="4800" dirty="0"/>
              <a:t>Članovi tima: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Nemanja </a:t>
            </a:r>
            <a:r>
              <a:rPr lang="en-US" sz="3200" dirty="0" err="1"/>
              <a:t>Jankovi</a:t>
            </a:r>
            <a:r>
              <a:rPr lang="sr-Latn-RS" sz="3200" dirty="0"/>
              <a:t>ć</a:t>
            </a:r>
            <a:endParaRPr lang="sr-Latn-BA" sz="3200" dirty="0"/>
          </a:p>
          <a:p>
            <a:r>
              <a:rPr lang="sr-Latn-BA" sz="3200" dirty="0"/>
              <a:t>Stefan Savić</a:t>
            </a:r>
          </a:p>
          <a:p>
            <a:r>
              <a:rPr lang="sr-Latn-BA" sz="3200" dirty="0"/>
              <a:t>Damjan Milekić</a:t>
            </a:r>
          </a:p>
          <a:p>
            <a:r>
              <a:rPr lang="sr-Latn-BA" sz="3200" dirty="0"/>
              <a:t>Igor Todić</a:t>
            </a:r>
          </a:p>
          <a:p>
            <a:r>
              <a:rPr lang="sr-Latn-BA" sz="3200" dirty="0"/>
              <a:t>Ognjen Milekić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68129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777" y="3148387"/>
            <a:ext cx="8946541" cy="817031"/>
          </a:xfrm>
        </p:spPr>
        <p:txBody>
          <a:bodyPr>
            <a:noAutofit/>
          </a:bodyPr>
          <a:lstStyle/>
          <a:p>
            <a:pPr algn="ctr"/>
            <a:r>
              <a:rPr lang="en-US" sz="5400" dirty="0"/>
              <a:t> </a:t>
            </a:r>
            <a:r>
              <a:rPr lang="sr-Latn-BA" sz="5400" dirty="0"/>
              <a:t>HVALA NA PAŽNJI!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708374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BA" sz="4800" dirty="0"/>
              <a:t>Šta </a:t>
            </a:r>
            <a:r>
              <a:rPr lang="en-US" sz="4800" dirty="0" err="1"/>
              <a:t>su</a:t>
            </a:r>
            <a:r>
              <a:rPr lang="en-US" sz="4800" dirty="0"/>
              <a:t> </a:t>
            </a:r>
            <a:r>
              <a:rPr lang="en-US" sz="4800" dirty="0" err="1"/>
              <a:t>karte</a:t>
            </a:r>
            <a:r>
              <a:rPr lang="en-US" sz="4800" dirty="0"/>
              <a:t> bl</a:t>
            </a:r>
            <a:r>
              <a:rPr lang="sr-Latn-BA" sz="4800" dirty="0"/>
              <a:t>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sz="3200" dirty="0"/>
              <a:t>Mrežna</a:t>
            </a:r>
            <a:r>
              <a:rPr lang="en-US" sz="3200" dirty="0"/>
              <a:t> </a:t>
            </a:r>
            <a:r>
              <a:rPr lang="en-US" sz="3200" dirty="0" err="1"/>
              <a:t>aplikacija</a:t>
            </a:r>
            <a:r>
              <a:rPr lang="en-US" sz="3200" dirty="0"/>
              <a:t> </a:t>
            </a:r>
            <a:r>
              <a:rPr lang="en-US" sz="3200" dirty="0" err="1"/>
              <a:t>koja</a:t>
            </a:r>
            <a:r>
              <a:rPr lang="en-US" sz="3200" dirty="0"/>
              <a:t> </a:t>
            </a:r>
            <a:r>
              <a:rPr lang="en-US" sz="3200" dirty="0" err="1"/>
              <a:t>omogu</a:t>
            </a:r>
            <a:r>
              <a:rPr lang="sr-Latn-RS" sz="3200" dirty="0"/>
              <a:t>ćava brzu, jednostavnu i sigurnu onlajn kupovinu koncertnih karata na teritoriji grada Banjaluke</a:t>
            </a:r>
            <a:endParaRPr lang="sr-Latn-BA" sz="3200" dirty="0"/>
          </a:p>
          <a:p>
            <a:r>
              <a:rPr lang="sr-Latn-BA" sz="3200" dirty="0"/>
              <a:t>Korisna za posjetioce muzičkih događaja u našem gradu, kao i za organizatore istih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912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BA" sz="4800" dirty="0"/>
              <a:t>Ciljevi sistema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r-Latn-BA" sz="3200" dirty="0"/>
              <a:t>Korisniku omogućiti kupovinu karata iz komfora svog doma, a organizatoru jednostavno objavljivanje događaja na našoj platformi</a:t>
            </a:r>
          </a:p>
          <a:p>
            <a:r>
              <a:rPr lang="sr-Latn-BA" sz="3200" dirty="0"/>
              <a:t> Ušteda vremena – nema bespotrebnog odlaska do prodajnih mjesta, provjera dostupnosti u realnom vremenu i pregled događaja na jednom mjestu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27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D41D7-08C7-7876-E5C0-0CE18C10A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Dijagram</a:t>
            </a:r>
            <a:r>
              <a:rPr lang="en-US" dirty="0"/>
              <a:t> </a:t>
            </a:r>
            <a:r>
              <a:rPr lang="en-US" dirty="0" err="1"/>
              <a:t>slu</a:t>
            </a:r>
            <a:r>
              <a:rPr lang="sr-Latn-RS" dirty="0"/>
              <a:t>čajeva upotrebe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FAA4ED-11EA-FF09-CBA3-E440A02F4A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084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4A036D-C930-80EF-0DCB-8A32772B9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273" y="-18155"/>
            <a:ext cx="8691454" cy="68943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98CE68-772B-2981-E501-331B48ABCC07}"/>
              </a:ext>
            </a:extLst>
          </p:cNvPr>
          <p:cNvSpPr txBox="1"/>
          <p:nvPr/>
        </p:nvSpPr>
        <p:spPr>
          <a:xfrm>
            <a:off x="1566427" y="3524065"/>
            <a:ext cx="2744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</a:t>
            </a:r>
            <a:endParaRPr lang="en-GB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4589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DB79F-1774-9D94-B009-86A6382D5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Primarne</a:t>
            </a:r>
            <a:r>
              <a:rPr lang="en-US" dirty="0"/>
              <a:t> </a:t>
            </a:r>
            <a:r>
              <a:rPr lang="sr-Latn-RS" dirty="0"/>
              <a:t>tehnologije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78BF5-C2DC-EC46-56F5-52A358DDA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sz="2400" dirty="0"/>
              <a:t>Baza podataka</a:t>
            </a:r>
            <a:r>
              <a:rPr lang="en-US" sz="2400" dirty="0"/>
              <a:t>: MySQL Workbench</a:t>
            </a:r>
          </a:p>
          <a:p>
            <a:r>
              <a:rPr lang="en-US" sz="2400" dirty="0"/>
              <a:t>Backend: Spring, Spring Boot, JWT</a:t>
            </a:r>
          </a:p>
          <a:p>
            <a:r>
              <a:rPr lang="en-US" sz="2400" dirty="0"/>
              <a:t>Frontend: React, Tailwind CSS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856977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E9C38-9421-DAD7-C4A7-CBFD8381F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Izgled</a:t>
            </a:r>
            <a:r>
              <a:rPr lang="en-US" dirty="0"/>
              <a:t> </a:t>
            </a:r>
            <a:r>
              <a:rPr lang="en-US" dirty="0" err="1"/>
              <a:t>aplikacije</a:t>
            </a:r>
            <a:r>
              <a:rPr lang="en-US" dirty="0"/>
              <a:t> za </a:t>
            </a:r>
            <a:r>
              <a:rPr lang="en-US" dirty="0" err="1"/>
              <a:t>korisnika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56206-C0B9-5280-76E0-153B84EF00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849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17)">
            <a:extLst>
              <a:ext uri="{FF2B5EF4-FFF2-40B4-BE49-F238E27FC236}">
                <a16:creationId xmlns:a16="http://schemas.microsoft.com/office/drawing/2014/main" id="{2724A2B7-BAFC-1FD7-6921-ED635EAA10B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000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Microsoft Office PowerPoint</Application>
  <PresentationFormat>Widescreen</PresentationFormat>
  <Paragraphs>30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Gill Sans MT</vt:lpstr>
      <vt:lpstr>Office Theme</vt:lpstr>
      <vt:lpstr>Gallery</vt:lpstr>
      <vt:lpstr>Karte bl</vt:lpstr>
      <vt:lpstr>Sadržaj:</vt:lpstr>
      <vt:lpstr>Šta su karte bl?</vt:lpstr>
      <vt:lpstr>Ciljevi sistema</vt:lpstr>
      <vt:lpstr>Dijagram slučajeva upotrebe</vt:lpstr>
      <vt:lpstr>PowerPoint Presentation</vt:lpstr>
      <vt:lpstr>Primarne tehnologije</vt:lpstr>
      <vt:lpstr>Izgled aplikacije za korisnika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Izgled aplikacije za organizatora</vt:lpstr>
      <vt:lpstr>PowerPoint Presentation</vt:lpstr>
      <vt:lpstr>PowerPoint Presentation</vt:lpstr>
      <vt:lpstr>PowerPoint Presentation</vt:lpstr>
      <vt:lpstr>PowerPoint Presentation</vt:lpstr>
      <vt:lpstr>Izgled aplikacije za administratora</vt:lpstr>
      <vt:lpstr>PowerPoint Presentation</vt:lpstr>
      <vt:lpstr>Članovi tima: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jknemanja360@gmail.com</dc:creator>
  <cp:lastModifiedBy>jknemanja360@gmail.com</cp:lastModifiedBy>
  <cp:revision>5</cp:revision>
  <dcterms:created xsi:type="dcterms:W3CDTF">2025-04-21T12:47:21Z</dcterms:created>
  <dcterms:modified xsi:type="dcterms:W3CDTF">2025-04-21T14:15:57Z</dcterms:modified>
</cp:coreProperties>
</file>

<file path=docProps/thumbnail.jpeg>
</file>